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10" d="100"/>
          <a:sy n="110" d="100"/>
        </p:scale>
        <p:origin x="-1644" y="-90"/>
      </p:cViewPr>
      <p:guideLst>
        <p:guide pos="2160" orient="horz"/>
        <p:guide pos="2880"/>
      </p:guideLst>
    </p:cSldViewPr>
  </p:slideViewPr>
  <p:gridSpacing cx="73736200" cy="7373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presProps" Target="presProps.xml" /><Relationship Id="rId11" Type="http://schemas.openxmlformats.org/officeDocument/2006/relationships/tableStyles" Target="tableStyles.xml" /><Relationship Id="rId12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7010399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7010399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auto"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152400" y="147318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7010399" y="147318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7162800" y="274638"/>
            <a:ext cx="1676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7010399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 bwMode="auto"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200" y="2438399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2438399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objTx" userDrawn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7010399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609600" y="304800"/>
            <a:ext cx="586739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auto"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picTx" userDrawn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010399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auto"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E8E852F-4340-4905-AB75-E0652E1730CF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1872D92-BDB4-433E-82FF-E7F4BE00F677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3200" cap="all" spc="200">
          <a:ln>
            <a:noFill/>
          </a:ln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>
        <a:spcBef>
          <a:spcPts val="0"/>
        </a:spcBef>
        <a:buClr>
          <a:schemeClr val="accent1"/>
        </a:buClr>
        <a:buFont typeface="Wingdings 2"/>
        <a:buChar char=""/>
        <a:defRPr sz="2000" spc="15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>
        <a:spcBef>
          <a:spcPts val="0"/>
        </a:spcBef>
        <a:buClr>
          <a:schemeClr val="accent2"/>
        </a:buClr>
        <a:buFont typeface="Wingdings"/>
        <a:buChar char="§"/>
        <a:defRPr sz="1800" spc="1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>
        <a:spcBef>
          <a:spcPts val="0"/>
        </a:spcBef>
        <a:buClr>
          <a:schemeClr val="accent3"/>
        </a:buClr>
        <a:buFont typeface="Wingdings"/>
        <a:buChar char="§"/>
        <a:defRPr sz="1600" spc="10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>
        <a:spcBef>
          <a:spcPts val="0"/>
        </a:spcBef>
        <a:buClr>
          <a:schemeClr val="accent4"/>
        </a:buClr>
        <a:buFont typeface="Wingdings"/>
        <a:buChar char="§"/>
        <a:defRPr sz="14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>
        <a:spcBef>
          <a:spcPts val="0"/>
        </a:spcBef>
        <a:buClr>
          <a:schemeClr val="accent6"/>
        </a:buClr>
        <a:buFont typeface="Wingdings"/>
        <a:buChar char="§"/>
        <a:defRPr sz="1300" spc="10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>
        <a:spcBef>
          <a:spcPts val="0"/>
        </a:spcBef>
        <a:buClr>
          <a:schemeClr val="accent1"/>
        </a:buClr>
        <a:buFont typeface="Wingdings"/>
        <a:buChar char="§"/>
        <a:defRPr sz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>
        <a:spcBef>
          <a:spcPts val="0"/>
        </a:spcBef>
        <a:buClr>
          <a:schemeClr val="accent2"/>
        </a:buClr>
        <a:buFont typeface="Wingdings"/>
        <a:buChar char="§"/>
        <a:defRPr sz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>
        <a:spcBef>
          <a:spcPts val="0"/>
        </a:spcBef>
        <a:buClr>
          <a:schemeClr val="accent3"/>
        </a:buClr>
        <a:buFont typeface="Wingdings"/>
        <a:buChar char="§"/>
        <a:defRPr sz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>
        <a:spcBef>
          <a:spcPts val="0"/>
        </a:spcBef>
        <a:buClr>
          <a:schemeClr val="accent5"/>
        </a:buClr>
        <a:buFont typeface="Wingdings"/>
        <a:buChar char="§"/>
        <a:defRPr sz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b="1">
                <a:latin typeface="Times New Roman"/>
                <a:cs typeface="Times New Roman"/>
              </a:rPr>
              <a:t>Телегина С.Б.</a:t>
            </a:r>
            <a:endParaRPr/>
          </a:p>
          <a:p>
            <a:pPr>
              <a:defRPr/>
            </a:pPr>
            <a:endParaRPr lang="ru-RU" b="1">
              <a:latin typeface="Times New Roman"/>
              <a:cs typeface="Times New Roman"/>
            </a:endParaRPr>
          </a:p>
          <a:p>
            <a:pPr>
              <a:defRPr/>
            </a:pPr>
            <a:endParaRPr lang="ru-RU" b="1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b="1">
                <a:latin typeface="Times New Roman"/>
                <a:cs typeface="Times New Roman"/>
              </a:rPr>
              <a:t>Руководитель школьного музея МБОУ СОШ № 96</a:t>
            </a:r>
            <a:endParaRPr lang="ru-RU" b="1">
              <a:latin typeface="Times New Roman"/>
              <a:cs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67544" y="692696"/>
            <a:ext cx="6324600" cy="1828800"/>
          </a:xfrm>
        </p:spPr>
        <p:txBody>
          <a:bodyPr/>
          <a:lstStyle/>
          <a:p>
            <a:pPr>
              <a:defRPr/>
            </a:pPr>
            <a:r>
              <a:rPr lang="ru-RU" sz="3200" b="1">
                <a:latin typeface="Times New Roman"/>
                <a:cs typeface="Times New Roman"/>
              </a:rPr>
              <a:t>Работа с текстом фронтовых писем Великой Отечественной войны на уроках истории</a:t>
            </a:r>
            <a:endParaRPr lang="ru-RU" sz="3200" b="1">
              <a:latin typeface="Times New Roman"/>
              <a:cs typeface="Times New Roman"/>
            </a:endParaRPr>
          </a:p>
        </p:txBody>
      </p:sp>
      <p:pic>
        <p:nvPicPr>
          <p:cNvPr id="4098" name="Picture 2" descr="https://www.mordovmedia.ru/media/news/26/39926/47453ec37af20f3b636a894599f2c769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55576" y="2772692"/>
            <a:ext cx="4680520" cy="363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 rot="16199999">
            <a:off x="1598184" y="-1014007"/>
            <a:ext cx="3462849" cy="615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5868144" y="332656"/>
            <a:ext cx="2982879" cy="530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1475656" y="3789040"/>
            <a:ext cx="3814731" cy="2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fade thruBlk="0"/>
      </p:transition>
    </mc:Choice>
    <mc:Fallback>
      <p:transition spd="slow" advClick="0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95537" y="548680"/>
            <a:ext cx="4752528" cy="339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4211960" y="3170232"/>
            <a:ext cx="4932040" cy="3499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/>
        </p:blipFill>
        <p:spPr bwMode="auto">
          <a:xfrm>
            <a:off x="683568" y="476672"/>
            <a:ext cx="7848872" cy="59046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/>
        </p:blipFill>
        <p:spPr bwMode="auto">
          <a:xfrm>
            <a:off x="539552" y="476672"/>
            <a:ext cx="7992888" cy="6048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/>
        </p:blipFill>
        <p:spPr bwMode="auto">
          <a:xfrm>
            <a:off x="583740" y="539997"/>
            <a:ext cx="7920880" cy="59046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b="1">
                <a:latin typeface="Times New Roman"/>
                <a:cs typeface="Times New Roman"/>
              </a:rPr>
              <a:t>Телегина С.Б.</a:t>
            </a:r>
            <a:endParaRPr/>
          </a:p>
          <a:p>
            <a:pPr>
              <a:defRPr/>
            </a:pPr>
            <a:endParaRPr lang="ru-RU" b="1">
              <a:latin typeface="Times New Roman"/>
              <a:cs typeface="Times New Roman"/>
            </a:endParaRPr>
          </a:p>
          <a:p>
            <a:pPr>
              <a:defRPr/>
            </a:pPr>
            <a:endParaRPr lang="ru-RU" b="1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b="1">
                <a:latin typeface="Times New Roman"/>
                <a:cs typeface="Times New Roman"/>
              </a:rPr>
              <a:t>Руководитель школьного музея МБОУ СОШ № 96</a:t>
            </a:r>
            <a:endParaRPr lang="ru-RU" b="1">
              <a:latin typeface="Times New Roman"/>
              <a:cs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67544" y="692696"/>
            <a:ext cx="6324600" cy="1828800"/>
          </a:xfrm>
        </p:spPr>
        <p:txBody>
          <a:bodyPr/>
          <a:lstStyle/>
          <a:p>
            <a:pPr>
              <a:defRPr/>
            </a:pPr>
            <a:r>
              <a:rPr lang="ru-RU" sz="3200" b="1">
                <a:latin typeface="Times New Roman"/>
                <a:cs typeface="Times New Roman"/>
              </a:rPr>
              <a:t>Работа с текстом фронтовых писем Великой Отечественной войны на уроках истории</a:t>
            </a:r>
            <a:endParaRPr lang="ru-RU" sz="3200" b="1">
              <a:latin typeface="Times New Roman"/>
              <a:cs typeface="Times New Roman"/>
            </a:endParaRPr>
          </a:p>
        </p:txBody>
      </p:sp>
      <p:pic>
        <p:nvPicPr>
          <p:cNvPr id="4098" name="Picture 2" descr="https://www.mordovmedia.ru/media/news/26/39926/47453ec37af20f3b636a894599f2c769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55576" y="2772692"/>
            <a:ext cx="4680520" cy="363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Arial"/>
        <a:cs typeface="Arial"/>
      </a:majorFont>
      <a:minorFont>
        <a:latin typeface="Franklin Gothic Medium"/>
        <a:ea typeface="Arial"/>
        <a:cs typeface="Arial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>
          <a:blip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algn="tl" flip="none" sx="100000" sy="100000" tx="0" ty="0"/>
        </a:blip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0</TotalTime>
  <Words>0</Words>
  <Application>R7-Office/2024.1.1.375</Application>
  <DocSecurity>0</DocSecurity>
  <PresentationFormat>Экран (4:3)</PresentationFormat>
  <Paragraphs>0</Paragraphs>
  <Slides>7</Slides>
  <Notes>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только слышал о войне…</dc:title>
  <dc:subject/>
  <dc:creator>1</dc:creator>
  <cp:keywords/>
  <dc:description/>
  <dc:identifier/>
  <dc:language/>
  <cp:lastModifiedBy>Ирина Суворова</cp:lastModifiedBy>
  <cp:revision>13</cp:revision>
  <dcterms:created xsi:type="dcterms:W3CDTF">2020-01-31T11:05:44Z</dcterms:created>
  <dcterms:modified xsi:type="dcterms:W3CDTF">2026-04-13T03:03:40Z</dcterms:modified>
  <cp:category/>
  <cp:contentStatus/>
  <cp:version/>
</cp:coreProperties>
</file>